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9" r:id="rId3"/>
    <p:sldId id="261" r:id="rId4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C3B0"/>
    <a:srgbClr val="FFCC99"/>
    <a:srgbClr val="FFCCCC"/>
    <a:srgbClr val="FF9999"/>
    <a:srgbClr val="E79563"/>
    <a:srgbClr val="68AC84"/>
    <a:srgbClr val="3399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CFA45-A10D-4D2F-A624-DCE957D7FF58}" type="datetimeFigureOut">
              <a:rPr lang="fr-FR" smtClean="0"/>
              <a:t>18/10/2023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65CB3-6135-46A8-9475-0934520653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615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5CB3-6135-46A8-9475-09345206535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98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18/10/2023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18/10/2023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18/10/2023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18/10/2023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18/10/2023</a:t>
            </a:fld>
            <a:endParaRPr lang="fr-BE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A309A6D-C09C-4548-B29A-6CF363A7E532}" type="datetimeFigureOut">
              <a:rPr lang="fr-FR" smtClean="0"/>
              <a:t>18/10/2023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18/10/2023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BE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18/10/2023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18/10/2023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18/10/2023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A309A6D-C09C-4548-B29A-6CF363A7E532}" type="datetimeFigureOut">
              <a:rPr lang="fr-FR" smtClean="0"/>
              <a:t>18/10/2023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18/10/2023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BE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412366"/>
            <a:ext cx="7772400" cy="1470025"/>
          </a:xfrm>
        </p:spPr>
        <p:txBody>
          <a:bodyPr/>
          <a:lstStyle/>
          <a:p>
            <a:r>
              <a:rPr lang="fr-FR" dirty="0" smtClean="0"/>
              <a:t>L’hôpital de Rambouillet en quelques chiffres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511378" y="3645024"/>
            <a:ext cx="3515421" cy="2304256"/>
            <a:chOff x="554931" y="2391683"/>
            <a:chExt cx="3224981" cy="1956406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931" y="2391683"/>
              <a:ext cx="3224981" cy="1956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ZoneTexte 3"/>
            <p:cNvSpPr txBox="1"/>
            <p:nvPr/>
          </p:nvSpPr>
          <p:spPr>
            <a:xfrm>
              <a:off x="2100129" y="3901698"/>
              <a:ext cx="1656184" cy="313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8</a:t>
              </a:r>
              <a:r>
                <a:rPr lang="fr-FR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4</a:t>
              </a:r>
              <a:r>
                <a:rPr lang="fr-FR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00 000 </a:t>
              </a:r>
              <a:r>
                <a:rPr lang="fr-FR" b="1" dirty="0" smtClean="0">
                  <a:solidFill>
                    <a:schemeClr val="bg1"/>
                  </a:solidFill>
                </a:rPr>
                <a:t>€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1393183" y="2872895"/>
              <a:ext cx="2160240" cy="313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108 000 000 </a:t>
              </a:r>
              <a:r>
                <a:rPr lang="fr-FR" b="1" dirty="0" smtClean="0">
                  <a:solidFill>
                    <a:schemeClr val="bg1"/>
                  </a:solidFill>
                </a:rPr>
                <a:t>€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5076056" y="3645024"/>
            <a:ext cx="3320603" cy="2464917"/>
            <a:chOff x="4572000" y="2494037"/>
            <a:chExt cx="3320603" cy="246491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2494037"/>
              <a:ext cx="3320603" cy="2409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ZoneTexte 2"/>
            <p:cNvSpPr txBox="1"/>
            <p:nvPr/>
          </p:nvSpPr>
          <p:spPr>
            <a:xfrm>
              <a:off x="5220072" y="4150221"/>
              <a:ext cx="8899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b="1"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fr-FR" sz="2000" dirty="0" smtClean="0"/>
                <a:t>134</a:t>
              </a:r>
              <a:endParaRPr lang="fr-FR" sz="2400" dirty="0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4932040" y="4558844"/>
              <a:ext cx="11549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b="1" dirty="0" smtClean="0">
                  <a:latin typeface="Arial" pitchFamily="34" charset="0"/>
                  <a:cs typeface="Arial" pitchFamily="34" charset="0"/>
                </a:rPr>
                <a:t>918</a:t>
              </a:r>
              <a:endParaRPr lang="fr-FR" sz="20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6596101" y="3895900"/>
            <a:ext cx="1792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sz="2400" dirty="0"/>
              <a:t>1 </a:t>
            </a:r>
            <a:r>
              <a:rPr lang="fr-FR" sz="2400" dirty="0" smtClean="0"/>
              <a:t>052</a:t>
            </a:r>
            <a:endParaRPr lang="fr-FR" sz="24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39" y="351871"/>
            <a:ext cx="1104315" cy="1134909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851920" y="2708920"/>
            <a:ext cx="14590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2022</a:t>
            </a:r>
            <a:endParaRPr lang="fr-FR" sz="4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47618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281691" y="1715969"/>
            <a:ext cx="8568952" cy="4981949"/>
            <a:chOff x="107504" y="1700808"/>
            <a:chExt cx="8568952" cy="4981949"/>
          </a:xfrm>
        </p:grpSpPr>
        <p:grpSp>
          <p:nvGrpSpPr>
            <p:cNvPr id="10" name="Groupe 9"/>
            <p:cNvGrpSpPr/>
            <p:nvPr/>
          </p:nvGrpSpPr>
          <p:grpSpPr>
            <a:xfrm>
              <a:off x="107504" y="1700808"/>
              <a:ext cx="8568952" cy="4981949"/>
              <a:chOff x="186061" y="1674656"/>
              <a:chExt cx="8568952" cy="4981949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061" y="1674656"/>
                <a:ext cx="8568952" cy="49819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" name="ZoneTexte 6"/>
              <p:cNvSpPr txBox="1"/>
              <p:nvPr/>
            </p:nvSpPr>
            <p:spPr>
              <a:xfrm>
                <a:off x="5724128" y="1825660"/>
                <a:ext cx="9361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18</a:t>
                </a:r>
                <a:endParaRPr lang="fr-FR" sz="2800" b="1" dirty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" name="ZoneTexte 3"/>
              <p:cNvSpPr txBox="1"/>
              <p:nvPr/>
            </p:nvSpPr>
            <p:spPr>
              <a:xfrm>
                <a:off x="1115616" y="2852936"/>
                <a:ext cx="9361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solidFill>
                      <a:schemeClr val="accent6"/>
                    </a:solidFill>
                    <a:latin typeface="Arial" pitchFamily="34" charset="0"/>
                    <a:cs typeface="Arial" pitchFamily="34" charset="0"/>
                  </a:rPr>
                  <a:t>160</a:t>
                </a:r>
                <a:endParaRPr lang="fr-FR" sz="28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ZoneTexte 5"/>
              <p:cNvSpPr txBox="1"/>
              <p:nvPr/>
            </p:nvSpPr>
            <p:spPr>
              <a:xfrm>
                <a:off x="755576" y="5229200"/>
                <a:ext cx="9361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8</a:t>
                </a:r>
                <a:r>
                  <a:rPr lang="fr-FR" sz="28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lang="fr-FR" sz="28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6084168" y="3337828"/>
                <a:ext cx="9361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36</a:t>
                </a:r>
                <a:endParaRPr lang="fr-FR" sz="2800" b="1" dirty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6156176" y="4777988"/>
                <a:ext cx="9361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solidFill>
                      <a:srgbClr val="339966"/>
                    </a:solidFill>
                    <a:latin typeface="Arial" pitchFamily="34" charset="0"/>
                    <a:cs typeface="Arial" pitchFamily="34" charset="0"/>
                  </a:rPr>
                  <a:t>167</a:t>
                </a:r>
                <a:endParaRPr lang="fr-FR" sz="2800" b="1" dirty="0">
                  <a:solidFill>
                    <a:srgbClr val="339966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" name="ZoneTexte 4"/>
            <p:cNvSpPr txBox="1"/>
            <p:nvPr/>
          </p:nvSpPr>
          <p:spPr>
            <a:xfrm>
              <a:off x="3491880" y="3789040"/>
              <a:ext cx="14401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800" b="1" dirty="0" smtClean="0">
                  <a:solidFill>
                    <a:schemeClr val="accent6">
                      <a:lumMod val="75000"/>
                    </a:schemeClr>
                  </a:solidFill>
                </a:rPr>
                <a:t>461</a:t>
              </a:r>
              <a:endParaRPr lang="fr-FR" sz="4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181789" y="4509120"/>
              <a:ext cx="7200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116</a:t>
              </a:r>
              <a:endPara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3317693" y="4509120"/>
              <a:ext cx="7200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327</a:t>
              </a:r>
              <a:endPara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923928" y="4829090"/>
              <a:ext cx="7200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18</a:t>
              </a:r>
              <a:endPara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Titre 1"/>
          <p:cNvSpPr txBox="1">
            <a:spLocks/>
          </p:cNvSpPr>
          <p:nvPr/>
        </p:nvSpPr>
        <p:spPr>
          <a:xfrm>
            <a:off x="755576" y="404665"/>
            <a:ext cx="7772400" cy="576063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CAPACITAIRE 2022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4374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6365800" y="1065955"/>
            <a:ext cx="2367538" cy="902084"/>
            <a:chOff x="5508104" y="609540"/>
            <a:chExt cx="2743200" cy="1192248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620688"/>
              <a:ext cx="2743200" cy="1181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ZoneTexte 4"/>
            <p:cNvSpPr txBox="1"/>
            <p:nvPr/>
          </p:nvSpPr>
          <p:spPr>
            <a:xfrm>
              <a:off x="6660232" y="609540"/>
              <a:ext cx="1368152" cy="569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200" dirty="0" smtClean="0">
                  <a:latin typeface="Arial" pitchFamily="34" charset="0"/>
                  <a:cs typeface="Arial" pitchFamily="34" charset="0"/>
                </a:rPr>
                <a:t>59 535</a:t>
              </a: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6356660" y="1996578"/>
            <a:ext cx="2408997" cy="993682"/>
            <a:chOff x="5403329" y="1975518"/>
            <a:chExt cx="2952750" cy="1273971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3329" y="1992189"/>
              <a:ext cx="2952750" cy="1257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ZoneTexte 14"/>
            <p:cNvSpPr txBox="1"/>
            <p:nvPr/>
          </p:nvSpPr>
          <p:spPr>
            <a:xfrm>
              <a:off x="6786682" y="1975518"/>
              <a:ext cx="1368152" cy="552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200" dirty="0" smtClean="0">
                  <a:latin typeface="Arial" pitchFamily="34" charset="0"/>
                  <a:cs typeface="Arial" pitchFamily="34" charset="0"/>
                </a:rPr>
                <a:t>5 446</a:t>
              </a:r>
              <a:endParaRPr lang="fr-FR" sz="2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6365800" y="3018799"/>
            <a:ext cx="2624536" cy="903239"/>
            <a:chOff x="5508104" y="3573016"/>
            <a:chExt cx="2385780" cy="942975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3573016"/>
              <a:ext cx="2190750" cy="942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ZoneTexte 15"/>
            <p:cNvSpPr txBox="1"/>
            <p:nvPr/>
          </p:nvSpPr>
          <p:spPr>
            <a:xfrm>
              <a:off x="6525732" y="3612752"/>
              <a:ext cx="1368152" cy="449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200" dirty="0" smtClean="0">
                  <a:latin typeface="Arial" pitchFamily="34" charset="0"/>
                  <a:cs typeface="Arial" pitchFamily="34" charset="0"/>
                </a:rPr>
                <a:t> 1 715</a:t>
              </a:r>
              <a:endParaRPr lang="fr-FR" sz="2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6386931" y="4918355"/>
            <a:ext cx="2449486" cy="1068364"/>
            <a:chOff x="6011738" y="5373216"/>
            <a:chExt cx="2967387" cy="1343025"/>
          </a:xfrm>
        </p:grpSpPr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1738" y="5373216"/>
              <a:ext cx="2880742" cy="1343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ZoneTexte 19"/>
            <p:cNvSpPr txBox="1"/>
            <p:nvPr/>
          </p:nvSpPr>
          <p:spPr>
            <a:xfrm>
              <a:off x="6832005" y="5400392"/>
              <a:ext cx="2147120" cy="541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200" dirty="0" smtClean="0">
                  <a:latin typeface="Arial" pitchFamily="34" charset="0"/>
                  <a:cs typeface="Arial" pitchFamily="34" charset="0"/>
                </a:rPr>
                <a:t>   1 190 332</a:t>
              </a:r>
              <a:endParaRPr lang="fr-FR" sz="2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6382662" y="3983177"/>
            <a:ext cx="2376264" cy="904665"/>
            <a:chOff x="5723706" y="3933056"/>
            <a:chExt cx="2880742" cy="1304925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3706" y="3933056"/>
              <a:ext cx="2880742" cy="1304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ZoneTexte 1"/>
            <p:cNvSpPr txBox="1"/>
            <p:nvPr/>
          </p:nvSpPr>
          <p:spPr>
            <a:xfrm>
              <a:off x="7020695" y="3977069"/>
              <a:ext cx="1321868" cy="621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200" dirty="0" smtClean="0">
                  <a:latin typeface="Arial" pitchFamily="34" charset="0"/>
                  <a:cs typeface="Arial" pitchFamily="34" charset="0"/>
                </a:rPr>
                <a:t>42 492</a:t>
              </a: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251520" y="1561948"/>
            <a:ext cx="4464496" cy="4701418"/>
            <a:chOff x="467544" y="908720"/>
            <a:chExt cx="4464496" cy="470141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908720"/>
              <a:ext cx="4464496" cy="47014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ZoneTexte 3"/>
            <p:cNvSpPr txBox="1"/>
            <p:nvPr/>
          </p:nvSpPr>
          <p:spPr>
            <a:xfrm>
              <a:off x="899591" y="1758522"/>
              <a:ext cx="19442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>
                  <a:latin typeface="Arial" pitchFamily="34" charset="0"/>
                  <a:cs typeface="Arial" pitchFamily="34" charset="0"/>
                </a:rPr>
                <a:t>11 943</a:t>
              </a:r>
              <a:endParaRPr lang="fr-FR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827583" y="4319166"/>
              <a:ext cx="19442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>
                  <a:latin typeface="Arial" pitchFamily="34" charset="0"/>
                  <a:cs typeface="Arial" pitchFamily="34" charset="0"/>
                </a:rPr>
                <a:t>28 855</a:t>
              </a:r>
              <a:endParaRPr lang="fr-FR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2771799" y="2564904"/>
              <a:ext cx="9721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latin typeface="Arial" pitchFamily="34" charset="0"/>
                  <a:cs typeface="Arial" pitchFamily="34" charset="0"/>
                </a:rPr>
                <a:t>53 218</a:t>
              </a:r>
              <a:endParaRPr lang="fr-F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779912" y="2550456"/>
              <a:ext cx="9721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latin typeface="Arial" pitchFamily="34" charset="0"/>
                  <a:cs typeface="Arial" pitchFamily="34" charset="0"/>
                </a:rPr>
                <a:t>15 372</a:t>
              </a:r>
            </a:p>
            <a:p>
              <a:endParaRPr lang="fr-F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ZoneTexte 2"/>
            <p:cNvSpPr txBox="1"/>
            <p:nvPr/>
          </p:nvSpPr>
          <p:spPr>
            <a:xfrm>
              <a:off x="3257853" y="4006225"/>
              <a:ext cx="81009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200" dirty="0" smtClean="0">
                  <a:latin typeface="Arial" pitchFamily="34" charset="0"/>
                  <a:cs typeface="Arial" pitchFamily="34" charset="0"/>
                </a:rPr>
                <a:t>3,33</a:t>
              </a:r>
              <a:endParaRPr lang="fr-FR" sz="2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" name="Titre 1"/>
          <p:cNvSpPr txBox="1">
            <a:spLocks/>
          </p:cNvSpPr>
          <p:nvPr/>
        </p:nvSpPr>
        <p:spPr>
          <a:xfrm>
            <a:off x="755576" y="404665"/>
            <a:ext cx="7772400" cy="576063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ACTIVITE 2022</a:t>
            </a:r>
            <a:endParaRPr lang="fr-FR" dirty="0"/>
          </a:p>
        </p:txBody>
      </p:sp>
      <p:grpSp>
        <p:nvGrpSpPr>
          <p:cNvPr id="19" name="Groupe 18"/>
          <p:cNvGrpSpPr/>
          <p:nvPr/>
        </p:nvGrpSpPr>
        <p:grpSpPr>
          <a:xfrm>
            <a:off x="6382660" y="6038849"/>
            <a:ext cx="2797851" cy="793690"/>
            <a:chOff x="4860032" y="1412776"/>
            <a:chExt cx="1936278" cy="924834"/>
          </a:xfrm>
        </p:grpSpPr>
        <p:sp>
          <p:nvSpPr>
            <p:cNvPr id="17" name="Rectangle 16"/>
            <p:cNvSpPr/>
            <p:nvPr/>
          </p:nvSpPr>
          <p:spPr>
            <a:xfrm>
              <a:off x="4860033" y="1412776"/>
              <a:ext cx="1656183" cy="86409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5615517" y="1464862"/>
              <a:ext cx="1180793" cy="502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200" dirty="0" smtClean="0">
                  <a:latin typeface="Arial" pitchFamily="34" charset="0"/>
                  <a:cs typeface="Arial" pitchFamily="34" charset="0"/>
                </a:rPr>
                <a:t>44 853</a:t>
              </a: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4860032" y="1727937"/>
              <a:ext cx="1656183" cy="609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fr-FR" sz="1000" b="1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endParaRPr>
            </a:p>
            <a:p>
              <a:pPr algn="ctr"/>
              <a:r>
                <a:rPr lang="fr-FR" b="1" dirty="0" smtClean="0">
                  <a:solidFill>
                    <a:schemeClr val="bg2">
                      <a:lumMod val="50000"/>
                    </a:schemeClr>
                  </a:solidFill>
                  <a:latin typeface="Baskerville Old Face" panose="02020602080505020303" pitchFamily="18" charset="0"/>
                </a:rPr>
                <a:t>Passages aux Urgences</a:t>
              </a:r>
              <a:endParaRPr lang="fr-FR" b="1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endParaRPr>
            </a:p>
          </p:txBody>
        </p:sp>
      </p:grpSp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9"/>
          <a:srcRect l="7746"/>
          <a:stretch/>
        </p:blipFill>
        <p:spPr>
          <a:xfrm>
            <a:off x="6718224" y="6040389"/>
            <a:ext cx="504056" cy="5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0534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845</TotalTime>
  <Words>61</Words>
  <Application>Microsoft Office PowerPoint</Application>
  <PresentationFormat>Affichage à l'écran (4:3)</PresentationFormat>
  <Paragraphs>32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Arial</vt:lpstr>
      <vt:lpstr>Baskerville Old Face</vt:lpstr>
      <vt:lpstr>Calibri</vt:lpstr>
      <vt:lpstr>Georgia</vt:lpstr>
      <vt:lpstr>Wingdings</vt:lpstr>
      <vt:lpstr>Wingdings 2</vt:lpstr>
      <vt:lpstr>Civil</vt:lpstr>
      <vt:lpstr>L’hôpital de Rambouillet en quelques chiffres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L’hôpital de Rambouillet en quelques chiffres</dc:title>
  <dc:creator>Arma Véronique</dc:creator>
  <cp:lastModifiedBy>COUTAZ REPLAND Aude</cp:lastModifiedBy>
  <cp:revision>67</cp:revision>
  <cp:lastPrinted>2019-04-10T14:33:30Z</cp:lastPrinted>
  <dcterms:created xsi:type="dcterms:W3CDTF">2019-03-21T16:29:12Z</dcterms:created>
  <dcterms:modified xsi:type="dcterms:W3CDTF">2023-10-18T09:55:31Z</dcterms:modified>
</cp:coreProperties>
</file>